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88" r:id="rId2"/>
    <p:sldId id="265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2" r:id="rId12"/>
    <p:sldId id="284" r:id="rId13"/>
    <p:sldId id="285" r:id="rId14"/>
    <p:sldId id="286" r:id="rId15"/>
    <p:sldId id="289" r:id="rId16"/>
    <p:sldId id="290" r:id="rId17"/>
    <p:sldId id="291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10\Chapter_10.wav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1617286" cy="196131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2690842"/>
            <a:ext cx="65532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5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C{</a:t>
            </a:r>
            <a:r>
              <a:rPr lang="en-US" sz="3200" b="1" dirty="0" err="1">
                <a:latin typeface="ML-Aathira" pitchFamily="82" charset="0"/>
              </a:rPr>
              <a:t>kmtbÂP</a:t>
            </a:r>
            <a:r>
              <a:rPr lang="en-US" sz="3200" b="1" dirty="0">
                <a:latin typeface="ML-Aathira" pitchFamily="82" charset="0"/>
              </a:rPr>
              <a:t>\s¯ </a:t>
            </a:r>
            <a:r>
              <a:rPr lang="en-US" sz="3200" b="1" dirty="0" err="1">
                <a:latin typeface="ML-Aathira" pitchFamily="82" charset="0"/>
              </a:rPr>
              <a:t>Im</a:t>
            </a:r>
            <a:r>
              <a:rPr lang="en-US" sz="3200" b="1" dirty="0">
                <a:latin typeface="ML-Aathira" pitchFamily="82" charset="0"/>
              </a:rPr>
              <a:t>\m³tZi¯v </a:t>
            </a:r>
            <a:r>
              <a:rPr lang="en-US" sz="3200" b="1" dirty="0" err="1">
                <a:latin typeface="ML-Aathira" pitchFamily="82" charset="0"/>
              </a:rPr>
              <a:t>F¯n</a:t>
            </a:r>
            <a:r>
              <a:rPr lang="en-US" sz="3200" b="1" dirty="0">
                <a:latin typeface="ML-Aathira" pitchFamily="82" charset="0"/>
              </a:rPr>
              <a:t>¨ </a:t>
            </a:r>
            <a:r>
              <a:rPr lang="en-US" sz="3200" b="1" dirty="0" err="1">
                <a:latin typeface="ML-Aathira" pitchFamily="82" charset="0"/>
              </a:rPr>
              <a:t>ssZhta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kzÀK¯nÂ</a:t>
            </a:r>
            <a:r>
              <a:rPr lang="en-US" sz="3200" b="1" dirty="0">
                <a:latin typeface="ML-Aathira" pitchFamily="82" charset="0"/>
              </a:rPr>
              <a:t> F¯nt¨cphm³ </a:t>
            </a:r>
            <a:r>
              <a:rPr lang="en-US" sz="3200" b="1" dirty="0" err="1">
                <a:latin typeface="ML-Aathira" pitchFamily="82" charset="0"/>
              </a:rPr>
              <a:t>R§sfbpw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klmbn¡Wta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981200"/>
            <a:ext cx="304800" cy="304800"/>
          </a:xfrm>
          <a:prstGeom prst="rect">
            <a:avLst/>
          </a:prstGeom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543019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9"/>
          <p:cNvSpPr txBox="1"/>
          <p:nvPr/>
        </p:nvSpPr>
        <p:spPr>
          <a:xfrm>
            <a:off x="2743200" y="685800"/>
            <a:ext cx="5486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tX</a:t>
            </a:r>
            <a:r>
              <a:rPr lang="en-US" sz="2200" b="1" dirty="0">
                <a:latin typeface="ML-Aathira" pitchFamily="82" charset="0"/>
              </a:rPr>
              <a:t>\pw ]</a:t>
            </a:r>
            <a:r>
              <a:rPr lang="en-US" sz="2200" b="1" dirty="0" err="1">
                <a:latin typeface="ML-Aathira" pitchFamily="82" charset="0"/>
              </a:rPr>
              <a:t>mepw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XncXÃpw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Im</a:t>
            </a:r>
            <a:r>
              <a:rPr lang="en-US" sz="2200" b="1" dirty="0">
                <a:latin typeface="ML-Aathira" pitchFamily="82" charset="0"/>
              </a:rPr>
              <a:t>\m</a:t>
            </a:r>
            <a:r>
              <a:rPr lang="en-US" sz="2200" b="1" dirty="0">
                <a:latin typeface="ML-Aathira" pitchFamily="82" charset="0"/>
              </a:rPr>
              <a:t>³tZiw </a:t>
            </a:r>
            <a:r>
              <a:rPr lang="en-US" sz="2200" b="1" dirty="0" err="1">
                <a:latin typeface="ML-Aathira" pitchFamily="82" charset="0"/>
              </a:rPr>
              <a:t>ImWmsX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ImgvNIÄ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tamishSnªtÃm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Imew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bh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nIhogv¯pIbmÂ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tPmjzhcps¶mcpt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Xmhmbv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P\\</a:t>
            </a:r>
            <a:r>
              <a:rPr lang="en-US" sz="2200" b="1" dirty="0" err="1">
                <a:latin typeface="ML-Aathira" pitchFamily="82" charset="0"/>
              </a:rPr>
              <a:t>ncX§o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KnÂKmenÂ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Im</a:t>
            </a:r>
            <a:r>
              <a:rPr lang="en-US" sz="2200" b="1" dirty="0">
                <a:latin typeface="ML-Aathira" pitchFamily="82" charset="0"/>
              </a:rPr>
              <a:t>\m³ </a:t>
            </a:r>
            <a:r>
              <a:rPr lang="en-US" sz="2200" b="1" dirty="0" err="1">
                <a:latin typeface="ML-Aathira" pitchFamily="82" charset="0"/>
              </a:rPr>
              <a:t>tZiahÀ¡pSs</a:t>
            </a:r>
            <a:r>
              <a:rPr lang="en-US" sz="2200" b="1" dirty="0">
                <a:latin typeface="ML-Aathira" pitchFamily="82" charset="0"/>
              </a:rPr>
              <a:t>\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ssIh¶Xn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memtamZw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XoÀ°mSIcmWtÃm</a:t>
            </a:r>
            <a:r>
              <a:rPr lang="en-US" sz="2200" b="1" dirty="0">
                <a:latin typeface="ML-Aathira" pitchFamily="82" charset="0"/>
              </a:rPr>
              <a:t> \mw</a:t>
            </a:r>
          </a:p>
          <a:p>
            <a:r>
              <a:rPr lang="en-US" sz="2200" b="1" dirty="0">
                <a:latin typeface="ML-Aathira" pitchFamily="82" charset="0"/>
              </a:rPr>
              <a:t>kzmÀ°Xhn«pNcn¡pt¼mÄ</a:t>
            </a:r>
          </a:p>
          <a:p>
            <a:r>
              <a:rPr lang="en-US" sz="2200" b="1" dirty="0" err="1">
                <a:latin typeface="ML-Aathira" pitchFamily="82" charset="0"/>
              </a:rPr>
              <a:t>kzÀ</a:t>
            </a:r>
            <a:r>
              <a:rPr lang="en-US" sz="2200" b="1" dirty="0" err="1">
                <a:latin typeface="ML-Aathira" pitchFamily="82" charset="0"/>
              </a:rPr>
              <a:t>Kw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e£yw</a:t>
            </a:r>
            <a:r>
              <a:rPr lang="en-US" sz="2200" b="1" dirty="0">
                <a:latin typeface="ML-Aathira" pitchFamily="82" charset="0"/>
              </a:rPr>
              <a:t>, </a:t>
            </a:r>
            <a:r>
              <a:rPr lang="en-US" sz="2200" b="1" dirty="0" err="1">
                <a:latin typeface="ML-Aathira" pitchFamily="82" charset="0"/>
              </a:rPr>
              <a:t>aÀXyÀ¡m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Im</a:t>
            </a:r>
            <a:r>
              <a:rPr lang="en-US" sz="2200" b="1" dirty="0">
                <a:latin typeface="ML-Aathira" pitchFamily="82" charset="0"/>
              </a:rPr>
              <a:t>\m</a:t>
            </a:r>
            <a:r>
              <a:rPr lang="en-US" sz="2200" b="1" dirty="0">
                <a:latin typeface="ML-Aathira" pitchFamily="82" charset="0"/>
              </a:rPr>
              <a:t>³ </a:t>
            </a:r>
            <a:r>
              <a:rPr lang="en-US" sz="2200" b="1">
                <a:latin typeface="ML-Aathira" pitchFamily="82" charset="0"/>
              </a:rPr>
              <a:t>tZiwkasa¶pw</a:t>
            </a:r>
            <a:r>
              <a:rPr lang="en-US" sz="2200" b="1" dirty="0">
                <a:latin typeface="ML-Aathira" pitchFamily="82" charset="0"/>
              </a:rPr>
              <a:t>.</a:t>
            </a:r>
            <a:endParaRPr lang="en-US" sz="2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0" y="2133600"/>
            <a:ext cx="7467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C{</a:t>
            </a:r>
            <a:r>
              <a:rPr lang="en-US" sz="3000" b="1" dirty="0" err="1">
                <a:latin typeface="ML-Aathira" pitchFamily="82" charset="0"/>
              </a:rPr>
              <a:t>kmtbÂP</a:t>
            </a:r>
            <a:r>
              <a:rPr lang="en-US" sz="3000" b="1" dirty="0">
                <a:latin typeface="ML-Aathira" pitchFamily="82" charset="0"/>
              </a:rPr>
              <a:t>\w </a:t>
            </a:r>
            <a:r>
              <a:rPr lang="en-US" sz="3000" b="1" dirty="0" err="1">
                <a:latin typeface="ML-Aathira" pitchFamily="82" charset="0"/>
              </a:rPr>
              <a:t>AÛpXIcambn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tPmÀ±m³\Zn </a:t>
            </a:r>
            <a:r>
              <a:rPr lang="en-US" sz="3000" b="1" dirty="0" err="1">
                <a:latin typeface="ML-Aathira" pitchFamily="82" charset="0"/>
              </a:rPr>
              <a:t>IS¶p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</a:t>
            </a:r>
            <a:r>
              <a:rPr lang="en-US" sz="3000" b="1" dirty="0">
                <a:latin typeface="ML-Aathira" pitchFamily="82" charset="0"/>
              </a:rPr>
              <a:t>\m³tZi¯v 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F¯nb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kw`hw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hnhcn¨p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dbpI</a:t>
            </a:r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676400"/>
            <a:ext cx="861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"</a:t>
            </a:r>
            <a:r>
              <a:rPr lang="en-US" sz="3200" b="1" dirty="0" err="1">
                <a:latin typeface="ML-Aathira" pitchFamily="82" charset="0"/>
              </a:rPr>
              <a:t>IÀ¯mhmWp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nsâ</a:t>
            </a:r>
            <a:r>
              <a:rPr lang="en-US" sz="3200" b="1" dirty="0">
                <a:latin typeface="ML-Aathira" pitchFamily="82" charset="0"/>
              </a:rPr>
              <a:t> ap¼nÂ t]</a:t>
            </a:r>
            <a:r>
              <a:rPr lang="en-US" sz="3200" b="1" dirty="0" err="1">
                <a:latin typeface="ML-Aathira" pitchFamily="82" charset="0"/>
              </a:rPr>
              <a:t>mIp¶Xv</a:t>
            </a:r>
            <a:r>
              <a:rPr lang="en-US" sz="3200" b="1" dirty="0">
                <a:latin typeface="ML-Aathira" pitchFamily="82" charset="0"/>
              </a:rPr>
              <a:t>.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AhnSp¶p</a:t>
            </a:r>
            <a:r>
              <a:rPr lang="en-US" sz="3200" b="1" dirty="0">
                <a:latin typeface="ML-Aathira" pitchFamily="82" charset="0"/>
              </a:rPr>
              <a:t> \</a:t>
            </a:r>
            <a:r>
              <a:rPr lang="en-US" sz="3200" b="1" dirty="0" err="1">
                <a:latin typeface="ML-Aathira" pitchFamily="82" charset="0"/>
              </a:rPr>
              <a:t>nt¶mSpIqsS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D­mbncn¡pw</a:t>
            </a:r>
            <a:r>
              <a:rPr lang="en-US" sz="3200" b="1" dirty="0">
                <a:latin typeface="ML-Aathira" pitchFamily="82" charset="0"/>
              </a:rPr>
              <a:t>'     </a:t>
            </a:r>
          </a:p>
          <a:p>
            <a:pPr algn="ctr"/>
            <a:r>
              <a:rPr lang="en-US" sz="2800" b="1" dirty="0">
                <a:latin typeface="ML-Aathira" pitchFamily="82" charset="0"/>
              </a:rPr>
              <a:t>(\</a:t>
            </a:r>
            <a:r>
              <a:rPr lang="en-US" sz="2800" b="1" dirty="0" err="1">
                <a:latin typeface="ML-Aathira" pitchFamily="82" charset="0"/>
              </a:rPr>
              <a:t>nbamhÀ</a:t>
            </a:r>
            <a:r>
              <a:rPr lang="en-US" sz="2800" b="1" dirty="0">
                <a:latin typeface="ML-Aathira" pitchFamily="82" charset="0"/>
              </a:rPr>
              <a:t>¯\w 31: 8)</a:t>
            </a:r>
            <a:endParaRPr lang="en-US" sz="2400" b="1" dirty="0">
              <a:latin typeface="ML-Aathira" pitchFamily="82" charset="0"/>
            </a:endParaRPr>
          </a:p>
          <a:p>
            <a:pPr algn="ctr"/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2081986"/>
            <a:ext cx="8610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Im</a:t>
            </a:r>
            <a:r>
              <a:rPr lang="en-US" sz="3200" b="1" dirty="0">
                <a:latin typeface="ML-Aathira" pitchFamily="82" charset="0"/>
              </a:rPr>
              <a:t>\m³tZis¯ </a:t>
            </a:r>
            <a:r>
              <a:rPr lang="en-US" sz="3200" b="1" dirty="0" err="1">
                <a:latin typeface="ML-Aathira" pitchFamily="82" charset="0"/>
              </a:rPr>
              <a:t>e£yam¡n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bm</a:t>
            </a:r>
            <a:r>
              <a:rPr lang="en-US" sz="3200" b="1" dirty="0">
                <a:latin typeface="ML-Aathira" pitchFamily="82" charset="0"/>
              </a:rPr>
              <a:t>{</a:t>
            </a:r>
            <a:r>
              <a:rPr lang="en-US" sz="3200" b="1" dirty="0" err="1">
                <a:latin typeface="ML-Aathira" pitchFamily="82" charset="0"/>
              </a:rPr>
              <a:t>XsNbvX</a:t>
            </a:r>
            <a:r>
              <a:rPr lang="en-US" sz="32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C{</a:t>
            </a:r>
            <a:r>
              <a:rPr lang="en-US" sz="3200" b="1" dirty="0" err="1">
                <a:latin typeface="ML-Aathira" pitchFamily="82" charset="0"/>
              </a:rPr>
              <a:t>kmtbÂP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s¯t¸mse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Rm</a:t>
            </a:r>
            <a:r>
              <a:rPr lang="en-US" sz="3200" b="1" dirty="0">
                <a:latin typeface="ML-Aathira" pitchFamily="82" charset="0"/>
              </a:rPr>
              <a:t>\pw </a:t>
            </a:r>
            <a:r>
              <a:rPr lang="en-US" sz="3200" b="1" dirty="0" err="1">
                <a:latin typeface="ML-Aathira" pitchFamily="82" charset="0"/>
              </a:rPr>
              <a:t>kzÀKs</a:t>
            </a:r>
            <a:r>
              <a:rPr lang="en-US" sz="3200" b="1" dirty="0">
                <a:latin typeface="ML-Aathira" pitchFamily="82" charset="0"/>
              </a:rPr>
              <a:t>¯ 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e£yam¡n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Pohn¡pw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C{</a:t>
            </a:r>
            <a:r>
              <a:rPr lang="en-US" sz="3000" b="1" dirty="0" err="1">
                <a:latin typeface="ML-Aathira" pitchFamily="82" charset="0"/>
              </a:rPr>
              <a:t>ktbÂ¡msc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hmKvZ</a:t>
            </a:r>
            <a:r>
              <a:rPr lang="en-US" sz="3000" b="1" dirty="0">
                <a:latin typeface="ML-Aathira" pitchFamily="82" charset="0"/>
              </a:rPr>
              <a:t>¯ 			`</a:t>
            </a:r>
            <a:r>
              <a:rPr lang="en-US" sz="3000" b="1" dirty="0" err="1">
                <a:latin typeface="ML-Aathira" pitchFamily="82" charset="0"/>
              </a:rPr>
              <a:t>qanbnÂ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thin¸n¨p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\½fpw </a:t>
            </a:r>
            <a:r>
              <a:rPr lang="en-US" sz="3000" b="1" dirty="0" err="1">
                <a:latin typeface="ML-Aathira" pitchFamily="82" charset="0"/>
              </a:rPr>
              <a:t>kzÀKamIp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hmKvZ</a:t>
            </a:r>
            <a:r>
              <a:rPr lang="en-US" sz="3000" b="1" dirty="0">
                <a:latin typeface="ML-Aathira" pitchFamily="82" charset="0"/>
              </a:rPr>
              <a:t>¯ 				`</a:t>
            </a:r>
            <a:r>
              <a:rPr lang="en-US" sz="3000" b="1" dirty="0" err="1">
                <a:latin typeface="ML-Aathira" pitchFamily="82" charset="0"/>
              </a:rPr>
              <a:t>qanbnÂ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F¯nt¨tc­hcmWv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219200"/>
            <a:ext cx="87630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XSÊ§sfÃmw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X«namän</a:t>
            </a:r>
            <a:r>
              <a:rPr lang="en-US" sz="3000" b="1" dirty="0">
                <a:latin typeface="ML-Aathira" pitchFamily="82" charset="0"/>
              </a:rPr>
              <a:t> C{</a:t>
            </a:r>
            <a:r>
              <a:rPr lang="en-US" sz="3000" b="1" dirty="0" err="1">
                <a:latin typeface="ML-Aathira" pitchFamily="82" charset="0"/>
              </a:rPr>
              <a:t>kmtbÂ¡msc</a:t>
            </a:r>
            <a:r>
              <a:rPr lang="en-US" sz="3000" b="1" dirty="0">
                <a:latin typeface="ML-Aathira" pitchFamily="82" charset="0"/>
              </a:rPr>
              <a:t>    			</a:t>
            </a:r>
            <a:r>
              <a:rPr lang="en-US" sz="3000" b="1" dirty="0" err="1">
                <a:latin typeface="ML-Aathira" pitchFamily="82" charset="0"/>
              </a:rPr>
              <a:t>Im</a:t>
            </a:r>
            <a:r>
              <a:rPr lang="en-US" sz="3000" b="1" dirty="0">
                <a:latin typeface="ML-Aathira" pitchFamily="82" charset="0"/>
              </a:rPr>
              <a:t>\m³ </a:t>
            </a:r>
            <a:r>
              <a:rPr lang="en-US" sz="3000" b="1" dirty="0" err="1">
                <a:latin typeface="ML-Aathira" pitchFamily="82" charset="0"/>
              </a:rPr>
              <a:t>tZi¯v</a:t>
            </a:r>
            <a:r>
              <a:rPr lang="en-US" sz="3000" b="1" dirty="0">
                <a:latin typeface="ML-Aathira" pitchFamily="82" charset="0"/>
              </a:rPr>
              <a:t>  </a:t>
            </a:r>
            <a:r>
              <a:rPr lang="en-US" sz="3000" b="1" dirty="0" err="1">
                <a:latin typeface="ML-Aathira" pitchFamily="82" charset="0"/>
              </a:rPr>
              <a:t>F¯n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ssZhs</a:t>
            </a:r>
            <a:r>
              <a:rPr lang="en-US" sz="3000" b="1" dirty="0">
                <a:latin typeface="ML-Aathira" pitchFamily="82" charset="0"/>
              </a:rPr>
              <a:t>¯ \mw 			</a:t>
            </a:r>
            <a:r>
              <a:rPr lang="en-US" sz="3000" b="1" dirty="0" err="1">
                <a:latin typeface="ML-Aathira" pitchFamily="82" charset="0"/>
              </a:rPr>
              <a:t>kvXpXn¡Ww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\</a:t>
            </a:r>
            <a:r>
              <a:rPr lang="en-US" sz="3000" b="1" dirty="0" err="1">
                <a:latin typeface="ML-Aathira" pitchFamily="82" charset="0"/>
              </a:rPr>
              <a:t>ap¡mbn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kzÀKcmPyw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hmKvZm</a:t>
            </a:r>
            <a:r>
              <a:rPr lang="en-US" sz="3000" b="1" dirty="0">
                <a:latin typeface="ML-Aathira" pitchFamily="82" charset="0"/>
              </a:rPr>
              <a:t>\w </a:t>
            </a:r>
            <a:r>
              <a:rPr lang="en-US" sz="3000" b="1" dirty="0" err="1">
                <a:latin typeface="ML-Aathira" pitchFamily="82" charset="0"/>
              </a:rPr>
              <a:t>sNbvX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CutimtbmSp</a:t>
            </a:r>
            <a:r>
              <a:rPr lang="en-US" sz="3000" b="1" dirty="0">
                <a:latin typeface="ML-Aathira" pitchFamily="82" charset="0"/>
              </a:rPr>
              <a:t> \mw \µ</a:t>
            </a:r>
            <a:r>
              <a:rPr lang="en-US" sz="3000" b="1" dirty="0" err="1">
                <a:latin typeface="ML-Aathira" pitchFamily="82" charset="0"/>
              </a:rPr>
              <a:t>nbpÅhcmbncn¡Ww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kzÀK¯nÂ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F¯nt¨cWsa</a:t>
            </a:r>
            <a:r>
              <a:rPr lang="en-US" sz="3000" b="1" dirty="0">
                <a:latin typeface="ML-Aathira" pitchFamily="82" charset="0"/>
              </a:rPr>
              <a:t>¶ 	</a:t>
            </a:r>
            <a:r>
              <a:rPr lang="en-US" sz="3000" b="1" dirty="0" err="1">
                <a:latin typeface="ML-Aathira" pitchFamily="82" charset="0"/>
              </a:rPr>
              <a:t>e£yt¯msS</a:t>
            </a:r>
            <a:r>
              <a:rPr lang="en-US" sz="3000" b="1" dirty="0">
                <a:latin typeface="ML-Aathira" pitchFamily="82" charset="0"/>
              </a:rPr>
              <a:t> Rm³ </a:t>
            </a:r>
            <a:r>
              <a:rPr lang="en-US" sz="3000" b="1" dirty="0" err="1">
                <a:latin typeface="ML-Aathira" pitchFamily="82" charset="0"/>
              </a:rPr>
              <a:t>Pohn¡pw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282714"/>
            <a:ext cx="21336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10</a:t>
            </a:r>
          </a:p>
        </p:txBody>
      </p:sp>
      <p:pic>
        <p:nvPicPr>
          <p:cNvPr id="7" name="Picture 6" descr="Chapter 10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r="2400"/>
          <a:stretch>
            <a:fillRect/>
          </a:stretch>
        </p:blipFill>
        <p:spPr>
          <a:xfrm>
            <a:off x="1447800" y="2529332"/>
            <a:ext cx="6267886" cy="425246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1424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hmK-vZ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¯ `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qan-bnÂ</a:t>
            </a:r>
            <a:endParaRPr lang="en-US" sz="5000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13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7086600" cy="42473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-P-\-</a:t>
            </a:r>
            <a:r>
              <a:rPr lang="en-US" sz="3000" dirty="0" err="1">
                <a:latin typeface="ML-Aathira" pitchFamily="82" charset="0"/>
              </a:rPr>
              <a:t>amb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]e-</a:t>
            </a:r>
            <a:r>
              <a:rPr lang="en-US" sz="3000" dirty="0" err="1">
                <a:latin typeface="ML-Aathira" pitchFamily="82" charset="0"/>
              </a:rPr>
              <a:t>t¸mgpw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ssZhs</a:t>
            </a:r>
            <a:r>
              <a:rPr lang="en-US" sz="3000" dirty="0">
                <a:latin typeface="ML-Aathira" pitchFamily="82" charset="0"/>
              </a:rPr>
              <a:t>¯ [n¡-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-¨p.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Ahsc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in£n</a:t>
            </a:r>
            <a:r>
              <a:rPr lang="en-US" sz="3000" dirty="0">
                <a:latin typeface="ML-Aathira" pitchFamily="82" charset="0"/>
              </a:rPr>
              <a:t>-¨p. </a:t>
            </a:r>
            <a:r>
              <a:rPr lang="en-US" sz="3000" dirty="0" err="1">
                <a:latin typeface="ML-Aathira" pitchFamily="82" charset="0"/>
              </a:rPr>
              <a:t>Ahn-Sp¶v</a:t>
            </a: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AcpfnsNbvXp</a:t>
            </a:r>
            <a:r>
              <a:rPr lang="en-US" sz="3000" dirty="0">
                <a:latin typeface="ML-Aathira" pitchFamily="82" charset="0"/>
              </a:rPr>
              <a:t>: </a:t>
            </a:r>
          </a:p>
          <a:p>
            <a:pPr algn="just"/>
            <a:endParaRPr lang="en-US" sz="3000" dirty="0">
              <a:latin typeface="ML-Aathira" pitchFamily="82" charset="0"/>
            </a:endParaRPr>
          </a:p>
          <a:p>
            <a:pPr algn="just"/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	""\n§-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fpsS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Ahn-iz-kvX-Xbv¡p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mb-Ýn¯w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sNbvXp-sIm­p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\n§-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fpsS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a¡Ä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40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hÀjw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Cu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acp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-`q-an-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bnÂ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mtSm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Sn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-I-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fmbn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Ae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-ªp-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Xn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-c-n-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bpw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...........	40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hÀj-t¯bv¡p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\n§-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fpsS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AIr-Xy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-¯n\p \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n§Ä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mb-Ýn¯w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sN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¿-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Ww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'</a:t>
            </a:r>
            <a:r>
              <a:rPr lang="en-US" sz="3000" dirty="0">
                <a:latin typeface="ML-Aathira" pitchFamily="82" charset="0"/>
              </a:rPr>
              <a:t> (</a:t>
            </a:r>
            <a:r>
              <a:rPr lang="en-US" sz="3000" dirty="0" err="1">
                <a:latin typeface="ML-Aathira" pitchFamily="82" charset="0"/>
              </a:rPr>
              <a:t>kw-Jy</a:t>
            </a:r>
            <a:r>
              <a:rPr lang="en-US" sz="3000" dirty="0">
                <a:latin typeface="ML-Aathira" pitchFamily="82" charset="0"/>
              </a:rPr>
              <a:t> 14:33--þ34).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>
            <a:noAutofit/>
          </a:bodyPr>
          <a:lstStyle/>
          <a:p>
            <a:pPr algn="ctr">
              <a:buClrTx/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tami-bpsS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acWw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marL="0" indent="0" algn="just">
              <a:buClrTx/>
              <a:buNone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IÀ¯mhv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Hcn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-¡Â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sPdot¡m-bpsS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FXnÀh-i¯p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ØnXn-sN¿p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¶ s\_p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ae-bpsS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apI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-fn-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tebv¡v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tamisb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hnfn¨v</a:t>
            </a:r>
            <a:r>
              <a:rPr lang="en-US" sz="3000" dirty="0">
                <a:latin typeface="ML-Aathira" pitchFamily="8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hmKvZ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-¯-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tZiw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ImWn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-¨p-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sIm­p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: </a:t>
            </a:r>
          </a:p>
          <a:p>
            <a:pPr marL="0" indent="0" algn="just">
              <a:buClrTx/>
              <a:buNone/>
            </a:pP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	""\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nsâ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k´-Xn-IÄ¡p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\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evIp-sa¶v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A{_m-l-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t¯mSpw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Ck-lm-¡n-t\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mSpw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bmt¡m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-_n-t\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mSpw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Rm³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i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]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Yw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sNbvX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tZi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-am-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Wn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-Xv.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CXp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ImWm³ Rm³ \ns¶ A\p-h-Zn-¨p.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F¶mÂ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\o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CXnÂ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{]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th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-in-¡p-I-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bn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-Ã''. 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(\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-am-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hÀ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¯-\w 34:4.) </a:t>
            </a:r>
          </a:p>
          <a:p>
            <a:pPr marL="0" indent="0" algn="just">
              <a:buClrTx/>
              <a:buNone/>
            </a:pP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tami-sb-t¸mse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IÀ¯mhv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ML-Aathira" pitchFamily="82" charset="0"/>
              </a:rPr>
              <a:t>apJm-`n-apJw</a:t>
            </a:r>
            <a:r>
              <a:rPr lang="en-US" sz="30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kwkm-cn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asämcp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{]hm-N-I³ C{km-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enÂ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n¶oSv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D­m-bn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-«n-Ã</a:t>
            </a:r>
            <a:r>
              <a:rPr lang="en-US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ML-Aathira" pitchFamily="82" charset="0"/>
              </a:rPr>
              <a:t>.</a:t>
            </a:r>
            <a:endParaRPr lang="en-US" sz="3000" dirty="0">
              <a:solidFill>
                <a:schemeClr val="bg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777875"/>
            <a:ext cx="8839200" cy="44799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tPmjzm-bpsS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t\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Xr-Xzw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Blip>
                <a:blip r:embed="rId3"/>
              </a:buBlip>
            </a:pPr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  <a:p>
            <a:pPr lvl="1">
              <a:buBlip>
                <a:blip r:embed="rId3"/>
              </a:buBlip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tami-bpsS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]n³Km-an-bmbn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tPmjz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  <a:p>
            <a:pPr lvl="1">
              <a:buBlip>
                <a:blip r:embed="rId3"/>
              </a:buBlip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\q\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]p{X³.</a:t>
            </a:r>
          </a:p>
          <a:p>
            <a:pPr lvl="1">
              <a:buBlip>
                <a:blip r:embed="rId3"/>
              </a:buBlip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Úm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\-¯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Bßmhv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Ahsâ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taÂ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D­m-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-cp-¶p. </a:t>
            </a:r>
          </a:p>
          <a:p>
            <a:pPr lvl="1">
              <a:buBlip>
                <a:blip r:embed="rId3"/>
              </a:buBlip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P\w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Ahsâ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hm¡p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tIÄ¡p-Ibpw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IÀ¯mhv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Ahs\ 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Ibpw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sNbvXp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143000"/>
            <a:ext cx="86106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hmKvZ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¯ `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qan-bnÂ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th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-in-¡p-¶p</a:t>
            </a:r>
          </a:p>
          <a:p>
            <a:pPr algn="just"/>
            <a:endParaRPr lang="en-US" sz="3000" dirty="0">
              <a:latin typeface="ML-Aathira" pitchFamily="8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000" dirty="0">
                <a:latin typeface="ML-Aathira" pitchFamily="82" charset="0"/>
              </a:rPr>
              <a:t> 	C{km-</a:t>
            </a:r>
            <a:r>
              <a:rPr lang="en-US" sz="3000" dirty="0" err="1">
                <a:latin typeface="ML-Aathira" pitchFamily="82" charset="0"/>
              </a:rPr>
              <a:t>tbÂP</a:t>
            </a:r>
            <a:r>
              <a:rPr lang="en-US" sz="3000" dirty="0">
                <a:latin typeface="ML-Aathira" pitchFamily="82" charset="0"/>
              </a:rPr>
              <a:t>\w 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{</a:t>
            </a:r>
            <a:r>
              <a:rPr lang="en-US" sz="3000" dirty="0" err="1">
                <a:latin typeface="ML-Aathira" pitchFamily="82" charset="0"/>
              </a:rPr>
              <a:t>XbpsS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A´y</a:t>
            </a:r>
            <a:r>
              <a:rPr lang="en-US" sz="3000" dirty="0">
                <a:latin typeface="ML-Aathira" pitchFamily="82" charset="0"/>
              </a:rPr>
              <a:t>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samhm_v</a:t>
            </a:r>
            <a:r>
              <a:rPr lang="en-US" sz="3000" dirty="0">
                <a:latin typeface="ML-Aathira" pitchFamily="82" charset="0"/>
              </a:rPr>
              <a:t> F¶ 	</a:t>
            </a:r>
            <a:r>
              <a:rPr lang="en-US" sz="3000" dirty="0" err="1">
                <a:latin typeface="ML-Aathira" pitchFamily="82" charset="0"/>
              </a:rPr>
              <a:t>Øe</a:t>
            </a:r>
            <a:r>
              <a:rPr lang="en-US" sz="3000" dirty="0">
                <a:latin typeface="ML-Aathira" pitchFamily="82" charset="0"/>
              </a:rPr>
              <a:t>-s¯-¯n.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IÀ¯mhv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Acp</a:t>
            </a:r>
            <a:r>
              <a:rPr lang="en-US" sz="3000" dirty="0">
                <a:latin typeface="ML-Aathira" pitchFamily="82" charset="0"/>
              </a:rPr>
              <a:t>-fn-</a:t>
            </a:r>
            <a:r>
              <a:rPr lang="en-US" sz="3000" dirty="0" err="1">
                <a:latin typeface="ML-Aathira" pitchFamily="82" charset="0"/>
              </a:rPr>
              <a:t>sN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bvX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Xp</a:t>
            </a:r>
            <a:r>
              <a:rPr lang="en-US" sz="3000" dirty="0">
                <a:latin typeface="ML-Aathira" pitchFamily="82" charset="0"/>
              </a:rPr>
              <a:t>-t]</a:t>
            </a:r>
            <a:r>
              <a:rPr lang="en-US" sz="3000" dirty="0" err="1">
                <a:latin typeface="ML-Aathira" pitchFamily="82" charset="0"/>
              </a:rPr>
              <a:t>mse</a:t>
            </a:r>
            <a:r>
              <a:rPr lang="en-US" sz="3000" dirty="0">
                <a:latin typeface="ML-Aathira" pitchFamily="82" charset="0"/>
              </a:rPr>
              <a:t> P\-§</a:t>
            </a:r>
            <a:r>
              <a:rPr lang="en-US" sz="3000" dirty="0" err="1">
                <a:latin typeface="ML-Aathira" pitchFamily="82" charset="0"/>
              </a:rPr>
              <a:t>Ä¡p</a:t>
            </a:r>
            <a:r>
              <a:rPr lang="en-US" sz="3000" dirty="0">
                <a:latin typeface="ML-Aathira" pitchFamily="82" charset="0"/>
              </a:rPr>
              <a:t> apt¼ 	]</a:t>
            </a:r>
            <a:r>
              <a:rPr lang="en-US" sz="3000" dirty="0" err="1">
                <a:latin typeface="ML-Aathira" pitchFamily="82" charset="0"/>
              </a:rPr>
              <a:t>ptcm-ln-X·mÀ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hmKvZm</a:t>
            </a:r>
            <a:r>
              <a:rPr lang="en-US" sz="3000" dirty="0">
                <a:latin typeface="ML-Aathira" pitchFamily="82" charset="0"/>
              </a:rPr>
              <a:t>-\-t]-</a:t>
            </a:r>
            <a:r>
              <a:rPr lang="en-US" sz="3000" dirty="0" err="1">
                <a:latin typeface="ML-Aathira" pitchFamily="82" charset="0"/>
              </a:rPr>
              <a:t>SIw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hln</a:t>
            </a:r>
            <a:r>
              <a:rPr lang="en-US" sz="3000" dirty="0">
                <a:latin typeface="ML-Aathira" pitchFamily="82" charset="0"/>
              </a:rPr>
              <a:t>-¨p-</a:t>
            </a:r>
            <a:r>
              <a:rPr lang="en-US" sz="3000" dirty="0" err="1">
                <a:latin typeface="ML-Aathira" pitchFamily="82" charset="0"/>
              </a:rPr>
              <a:t>sIm­p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{X-</a:t>
            </a:r>
            <a:r>
              <a:rPr lang="en-US" sz="3000" dirty="0" err="1">
                <a:latin typeface="ML-Aathira" pitchFamily="82" charset="0"/>
              </a:rPr>
              <a:t>bm</a:t>
            </a:r>
            <a:r>
              <a:rPr lang="en-US" sz="3000" dirty="0">
                <a:latin typeface="ML-Aathira" pitchFamily="82" charset="0"/>
              </a:rPr>
              <a:t>-bn.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>
                <a:latin typeface="ML-Aathira" pitchFamily="82" charset="0"/>
              </a:rPr>
              <a:t>  	]ptcm-ln-X³amÀ  </a:t>
            </a:r>
            <a:r>
              <a:rPr lang="en-US" sz="3000" dirty="0" err="1">
                <a:latin typeface="ML-Aathira" pitchFamily="82" charset="0"/>
              </a:rPr>
              <a:t>Pes</a:t>
            </a:r>
            <a:r>
              <a:rPr lang="en-US" sz="3000" dirty="0">
                <a:latin typeface="ML-Aathira" pitchFamily="82" charset="0"/>
              </a:rPr>
              <a:t>¯ </a:t>
            </a:r>
            <a:r>
              <a:rPr lang="en-US" sz="3000" dirty="0" err="1">
                <a:latin typeface="ML-Aathira" pitchFamily="82" charset="0"/>
              </a:rPr>
              <a:t>kv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Àin</a:t>
            </a:r>
            <a:r>
              <a:rPr lang="en-US" sz="3000" dirty="0">
                <a:latin typeface="ML-Aathira" pitchFamily="82" charset="0"/>
              </a:rPr>
              <a:t>¨ \</a:t>
            </a:r>
            <a:r>
              <a:rPr lang="en-US" sz="3000" dirty="0" err="1">
                <a:latin typeface="ML-Aathira" pitchFamily="82" charset="0"/>
              </a:rPr>
              <a:t>nanjw</a:t>
            </a:r>
            <a:r>
              <a:rPr lang="en-US" sz="3000" dirty="0">
                <a:latin typeface="ML-Aathira" pitchFamily="82" charset="0"/>
              </a:rPr>
              <a:t> Xs¶ 	</a:t>
            </a:r>
            <a:r>
              <a:rPr lang="en-US" sz="3000" dirty="0" err="1">
                <a:latin typeface="ML-Aathira" pitchFamily="82" charset="0"/>
              </a:rPr>
              <a:t>Hgp¡p</a:t>
            </a:r>
            <a:r>
              <a:rPr lang="en-US" sz="3000" dirty="0">
                <a:latin typeface="ML-Aathira" pitchFamily="82" charset="0"/>
              </a:rPr>
              <a:t> 	\ne-¨p. tPmÀ±m³ \Zn-</a:t>
            </a:r>
            <a:r>
              <a:rPr lang="en-US" sz="3000" dirty="0" err="1">
                <a:latin typeface="ML-Aathira" pitchFamily="82" charset="0"/>
              </a:rPr>
              <a:t>bnÂ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hc</a:t>
            </a:r>
            <a:r>
              <a:rPr lang="en-US" sz="3000" dirty="0">
                <a:latin typeface="ML-Aathira" pitchFamily="82" charset="0"/>
              </a:rPr>
              <a:t>­ `</a:t>
            </a:r>
            <a:r>
              <a:rPr lang="en-US" sz="3000" dirty="0" err="1">
                <a:latin typeface="ML-Aathira" pitchFamily="82" charset="0"/>
              </a:rPr>
              <a:t>qan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ImW</a:t>
            </a:r>
            <a:r>
              <a:rPr lang="en-US" sz="3000" dirty="0">
                <a:latin typeface="ML-Aathira" pitchFamily="82" charset="0"/>
              </a:rPr>
              <a:t>-s¸-«p.</a:t>
            </a:r>
            <a:endParaRPr lang="en-US" sz="3000" dirty="0">
              <a:solidFill>
                <a:schemeClr val="bg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kvamcIine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-IÄ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Øm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]n-¡p-¶p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/>
            </a:r>
            <a:b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</a:b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	P\w tPmÀ±m³ \S-¶p-I-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-ª-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t¸mÄ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tPmjzm-tbmSp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nÀt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±-in-¨-X-\p-k-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tPmÀ±m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tiJ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¨ 12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IÃpIÄs¡m­v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-¯n\v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kvamc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-I-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-­m-¡n. </a:t>
            </a:r>
          </a:p>
          <a:p>
            <a:pPr algn="ctr">
              <a:buNone/>
            </a:pP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/>
            </a:r>
            <a:b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</a:br>
            <a:r>
              <a:rPr lang="pt-BR" sz="3000" b="1" dirty="0">
                <a:solidFill>
                  <a:schemeClr val="tx1"/>
                </a:solidFill>
                <a:latin typeface="ML-Aathira" pitchFamily="82" charset="0"/>
              </a:rPr>
              <a:t>Cu Øe-¯n\p </a:t>
            </a:r>
            <a:r>
              <a:rPr lang="pt-BR" sz="3000" b="1" dirty="0">
                <a:solidFill>
                  <a:srgbClr val="C00000"/>
                </a:solidFill>
                <a:latin typeface="ML-Aathira" pitchFamily="82" charset="0"/>
              </a:rPr>
              <a:t>KnÂKmÂ</a:t>
            </a:r>
            <a:r>
              <a:rPr lang="pt-BR" sz="3000" b="1" dirty="0">
                <a:solidFill>
                  <a:schemeClr val="tx1"/>
                </a:solidFill>
                <a:latin typeface="ML-Aathira" pitchFamily="82" charset="0"/>
              </a:rPr>
              <a:t> F¶ t]cv e`n-¨p.</a:t>
            </a:r>
            <a:r>
              <a:rPr lang="pt-BR" sz="3000" b="1" dirty="0">
                <a:solidFill>
                  <a:schemeClr val="bg1"/>
                </a:solidFill>
                <a:latin typeface="ML-Aathira" pitchFamily="82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686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\m³tZiw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Iog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-S-¡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p¶p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Pdot¡m</a:t>
            </a:r>
            <a:r>
              <a:rPr lang="en-US" sz="3000" dirty="0">
                <a:latin typeface="ML-Aathira" pitchFamily="82" charset="0"/>
              </a:rPr>
              <a:t> F¶ ]«-W-</a:t>
            </a:r>
            <a:r>
              <a:rPr lang="en-US" sz="3000" dirty="0" err="1">
                <a:latin typeface="ML-Aathira" pitchFamily="82" charset="0"/>
              </a:rPr>
              <a:t>amWv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BZyw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Iog</a:t>
            </a:r>
            <a:r>
              <a:rPr lang="en-US" sz="3000" dirty="0">
                <a:latin typeface="ML-Aathira" pitchFamily="82" charset="0"/>
              </a:rPr>
              <a:t>-S-¡n-b-Xv.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Pdns¡m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AÛp</a:t>
            </a:r>
            <a:r>
              <a:rPr lang="en-US" sz="3000" dirty="0">
                <a:latin typeface="ML-Aathira" pitchFamily="82" charset="0"/>
              </a:rPr>
              <a:t>-X-I-c-</a:t>
            </a:r>
            <a:r>
              <a:rPr lang="en-US" sz="3000" dirty="0" err="1">
                <a:latin typeface="ML-Aathira" pitchFamily="82" charset="0"/>
              </a:rPr>
              <a:t>amb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</a:t>
            </a:r>
            <a:r>
              <a:rPr lang="en-US" sz="3000" dirty="0">
                <a:latin typeface="ML-Aathira" pitchFamily="82" charset="0"/>
              </a:rPr>
              <a:t>[-¯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Iog</a:t>
            </a:r>
            <a:r>
              <a:rPr lang="en-US" sz="3000" dirty="0">
                <a:latin typeface="ML-Aathira" pitchFamily="82" charset="0"/>
              </a:rPr>
              <a:t>-S-¡m³</a:t>
            </a:r>
            <a:br>
              <a:rPr lang="en-US" sz="3000" dirty="0">
                <a:latin typeface="ML-Aathira" pitchFamily="82" charset="0"/>
              </a:rPr>
            </a:br>
            <a:r>
              <a:rPr lang="en-US" sz="3000" dirty="0">
                <a:latin typeface="ML-Aathira" pitchFamily="82" charset="0"/>
              </a:rPr>
              <a:t>  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tbÂ¡msc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klm-bn</a:t>
            </a:r>
            <a:r>
              <a:rPr lang="en-US" sz="3000" dirty="0">
                <a:latin typeface="ML-Aathira" pitchFamily="82" charset="0"/>
              </a:rPr>
              <a:t>-¨p.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Im</a:t>
            </a:r>
            <a:r>
              <a:rPr lang="en-US" sz="3000" dirty="0">
                <a:latin typeface="ML-Aathira" pitchFamily="82" charset="0"/>
              </a:rPr>
              <a:t>\m³tZis¯ </a:t>
            </a:r>
            <a:r>
              <a:rPr lang="en-US" sz="3000" dirty="0" err="1">
                <a:latin typeface="ML-Aathira" pitchFamily="82" charset="0"/>
              </a:rPr>
              <a:t>Hmtcm</a:t>
            </a:r>
            <a:r>
              <a:rPr lang="en-US" sz="3000" dirty="0">
                <a:latin typeface="ML-Aathira" pitchFamily="82" charset="0"/>
              </a:rPr>
              <a:t> ]«-</a:t>
            </a:r>
            <a:r>
              <a:rPr lang="en-US" sz="3000" dirty="0" err="1">
                <a:latin typeface="ML-Aathira" pitchFamily="82" charset="0"/>
              </a:rPr>
              <a:t>Whpw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tbÂ¡mÀ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Iog</a:t>
            </a:r>
            <a:r>
              <a:rPr lang="en-US" sz="3000" dirty="0">
                <a:latin typeface="ML-Aathira" pitchFamily="82" charset="0"/>
              </a:rPr>
              <a:t>-S-¡n.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tPmjz</a:t>
            </a:r>
            <a:r>
              <a:rPr lang="en-US" sz="3000" dirty="0">
                <a:latin typeface="ML-Aathira" pitchFamily="82" charset="0"/>
              </a:rPr>
              <a:t> 12 </a:t>
            </a:r>
            <a:r>
              <a:rPr lang="en-US" sz="3000" dirty="0" err="1">
                <a:latin typeface="ML-Aathira" pitchFamily="82" charset="0"/>
              </a:rPr>
              <a:t>tKm</a:t>
            </a:r>
            <a:r>
              <a:rPr lang="en-US" sz="3000" dirty="0">
                <a:latin typeface="ML-Aathira" pitchFamily="82" charset="0"/>
              </a:rPr>
              <a:t>{X-§</a:t>
            </a:r>
            <a:r>
              <a:rPr lang="en-US" sz="3000" dirty="0" err="1">
                <a:latin typeface="ML-Aathira" pitchFamily="82" charset="0"/>
              </a:rPr>
              <a:t>Ä¡mbn</a:t>
            </a:r>
            <a:r>
              <a:rPr lang="en-US" sz="3000" dirty="0">
                <a:latin typeface="ML-Aathira" pitchFamily="82" charset="0"/>
              </a:rPr>
              <a:t> `</a:t>
            </a:r>
            <a:r>
              <a:rPr lang="en-US" sz="3000" dirty="0" err="1">
                <a:latin typeface="ML-Aathira" pitchFamily="82" charset="0"/>
              </a:rPr>
              <a:t>mKn</a:t>
            </a:r>
            <a:r>
              <a:rPr lang="en-US" sz="3000" dirty="0">
                <a:latin typeface="ML-Aathira" pitchFamily="82" charset="0"/>
              </a:rPr>
              <a:t>-¨p-</a:t>
            </a:r>
            <a:r>
              <a:rPr lang="en-US" sz="3000" dirty="0" err="1">
                <a:latin typeface="ML-Aathira" pitchFamily="82" charset="0"/>
              </a:rPr>
              <a:t>sIm</a:t>
            </a:r>
            <a:r>
              <a:rPr lang="en-US" sz="3000" dirty="0">
                <a:latin typeface="ML-Aathira" pitchFamily="82" charset="0"/>
              </a:rPr>
              <a:t>-Sp-¯p.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tX</a:t>
            </a:r>
            <a:r>
              <a:rPr lang="en-US" sz="3000" dirty="0">
                <a:latin typeface="ML-Aathira" pitchFamily="82" charset="0"/>
              </a:rPr>
              <a:t>\pw ]</a:t>
            </a:r>
            <a:r>
              <a:rPr lang="en-US" sz="3000" dirty="0" err="1">
                <a:latin typeface="ML-Aathira" pitchFamily="82" charset="0"/>
              </a:rPr>
              <a:t>mepw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Hgp-Ip</a:t>
            </a:r>
            <a:r>
              <a:rPr lang="en-US" sz="3000" dirty="0">
                <a:latin typeface="ML-Aathira" pitchFamily="82" charset="0"/>
              </a:rPr>
              <a:t>¶ </a:t>
            </a:r>
            <a:r>
              <a:rPr lang="en-US" sz="3000" dirty="0" err="1">
                <a:latin typeface="ML-Aathira" pitchFamily="82" charset="0"/>
              </a:rPr>
              <a:t>tZiw</a:t>
            </a:r>
            <a:r>
              <a:rPr lang="en-US" sz="3000" dirty="0">
                <a:latin typeface="ML-Aathira" pitchFamily="82" charset="0"/>
              </a:rPr>
              <a:t> F¶-</a:t>
            </a:r>
            <a:r>
              <a:rPr lang="en-US" sz="3000" dirty="0" err="1">
                <a:latin typeface="ML-Aathira" pitchFamily="82" charset="0"/>
              </a:rPr>
              <a:t>Xp-sIm­v</a:t>
            </a:r>
            <a:r>
              <a:rPr lang="en-US" sz="3000" dirty="0">
                <a:latin typeface="ML-Aathira" pitchFamily="82" charset="0"/>
              </a:rPr>
              <a:t> AÀ°</a:t>
            </a:r>
            <a:br>
              <a:rPr lang="en-US" sz="3000" dirty="0">
                <a:latin typeface="ML-Aathira" pitchFamily="82" charset="0"/>
              </a:rPr>
            </a:br>
            <a:r>
              <a:rPr lang="en-US" sz="3000" dirty="0">
                <a:latin typeface="ML-Aathira" pitchFamily="82" charset="0"/>
              </a:rPr>
              <a:t>   am-¡p-¶</a:t>
            </a:r>
            <a:r>
              <a:rPr lang="en-US" sz="3000" dirty="0" err="1">
                <a:latin typeface="ML-Aathira" pitchFamily="82" charset="0"/>
              </a:rPr>
              <a:t>Xp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ssZhm</a:t>
            </a:r>
            <a:r>
              <a:rPr lang="en-US" sz="3000" dirty="0">
                <a:latin typeface="ML-Aathira" pitchFamily="82" charset="0"/>
              </a:rPr>
              <a:t>-\p-{K-l-§Ä \</a:t>
            </a:r>
            <a:r>
              <a:rPr lang="en-US" sz="3000" dirty="0" err="1">
                <a:latin typeface="ML-Aathira" pitchFamily="82" charset="0"/>
              </a:rPr>
              <a:t>nd</a:t>
            </a:r>
            <a:r>
              <a:rPr lang="en-US" sz="3000" dirty="0">
                <a:latin typeface="ML-Aathira" pitchFamily="82" charset="0"/>
              </a:rPr>
              <a:t>ª \</a:t>
            </a:r>
            <a:r>
              <a:rPr lang="en-US" sz="3000" dirty="0" err="1">
                <a:latin typeface="ML-Aathira" pitchFamily="82" charset="0"/>
              </a:rPr>
              <a:t>mSv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F¶m-Wv</a:t>
            </a:r>
            <a:r>
              <a:rPr lang="en-US" sz="3000" dirty="0">
                <a:latin typeface="ML-Aathira" pitchFamily="82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-]</a:t>
            </a:r>
            <a:r>
              <a:rPr lang="en-US" sz="3000" dirty="0" err="1">
                <a:latin typeface="ML-Aathira" pitchFamily="82" charset="0"/>
              </a:rPr>
              <a:t>vXnse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ASn</a:t>
            </a:r>
            <a:r>
              <a:rPr lang="en-US" sz="3000" dirty="0">
                <a:latin typeface="ML-Aathira" pitchFamily="82" charset="0"/>
              </a:rPr>
              <a:t>-a-¯</a:t>
            </a:r>
            <a:r>
              <a:rPr lang="en-US" sz="3000" dirty="0" err="1">
                <a:latin typeface="ML-Aathira" pitchFamily="82" charset="0"/>
              </a:rPr>
              <a:t>hpw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IjvS</a:t>
            </a:r>
            <a:r>
              <a:rPr lang="en-US" sz="3000" dirty="0">
                <a:latin typeface="ML-Aathira" pitchFamily="82" charset="0"/>
              </a:rPr>
              <a:t>-¸</a:t>
            </a:r>
            <a:r>
              <a:rPr lang="en-US" sz="3000" dirty="0" err="1">
                <a:latin typeface="ML-Aathira" pitchFamily="82" charset="0"/>
              </a:rPr>
              <a:t>mSpw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Ign</a:t>
            </a:r>
            <a:r>
              <a:rPr lang="en-US" sz="3000" dirty="0">
                <a:latin typeface="ML-Aathira" pitchFamily="82" charset="0"/>
              </a:rPr>
              <a:t>-ªp.</a:t>
            </a:r>
          </a:p>
          <a:p>
            <a:pPr>
              <a:buFont typeface="Arial" pitchFamily="34" charset="0"/>
              <a:buChar char="•"/>
            </a:pPr>
            <a:endParaRPr lang="en-US" sz="3000" dirty="0">
              <a:latin typeface="ML-Aathira" pitchFamily="82" charset="0"/>
            </a:endParaRPr>
          </a:p>
          <a:p>
            <a:pPr algn="ctr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kz´w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tZi¯p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-\p-{K-l-§-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fpsS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kar-²n-bnÂ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Ign-bmw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C§s\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ssZh-kvt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ls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¯ Ah-À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Xncn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-¨-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dn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-ªp.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153400" cy="487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C00000"/>
                </a:solidFill>
                <a:latin typeface="ML-Aathira" pitchFamily="82" charset="0"/>
              </a:rPr>
              <a:t>kzÀ¤ob</a:t>
            </a:r>
            <a:r>
              <a:rPr lang="en-US" sz="4000" b="1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ML-Aathira" pitchFamily="82" charset="0"/>
              </a:rPr>
              <a:t>Pdp-ktew</a:t>
            </a:r>
            <a:endParaRPr lang="en-US" sz="4000" b="1" dirty="0">
              <a:solidFill>
                <a:srgbClr val="C00000"/>
              </a:solidFill>
              <a:latin typeface="ML-Aathira" pitchFamily="82" charset="0"/>
            </a:endParaRPr>
          </a:p>
          <a:p>
            <a:pPr marL="0" indent="0" algn="just">
              <a:buNone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/>
            </a:r>
            <a:br>
              <a:rPr lang="en-US" sz="3000" dirty="0">
                <a:solidFill>
                  <a:schemeClr val="tx1"/>
                </a:solidFill>
                <a:latin typeface="ML-Aathira" pitchFamily="82" charset="0"/>
              </a:rPr>
            </a:b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	]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pXnb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nba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P\-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Xbpw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XoÀ°m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-S-\-¯n-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em-Wv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  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kvt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\l-]n-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Xm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hmb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hgn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hmKvZm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\w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sNbvX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kzÀ¤ob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Pdp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-k-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te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-an-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te¡p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\mw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bm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{X-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sN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-¿p-¶p. 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/>
            </a:r>
            <a:br>
              <a:rPr lang="en-US" sz="3000" dirty="0">
                <a:solidFill>
                  <a:schemeClr val="tx1"/>
                </a:solidFill>
                <a:latin typeface="ML-Aathira" pitchFamily="82" charset="0"/>
              </a:rPr>
            </a:b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	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sXäp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-IÄ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sNbvXp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-t]m-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sb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-¦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nepw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C{km-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tbÂ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P\w X§-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fpsS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e£yw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ad-¶n-Ã.  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IjvS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-¸m-Sp-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IÄ¡p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tijw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AhÀ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X§-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fpsS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e£y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F¯n-t¨À¶p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CXmWp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 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ap¡p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evIp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kt</a:t>
            </a:r>
            <a:r>
              <a:rPr lang="en-US" sz="3000" dirty="0">
                <a:solidFill>
                  <a:schemeClr val="tx1"/>
                </a:solidFill>
                <a:latin typeface="ML-Aathira" pitchFamily="82" charset="0"/>
              </a:rPr>
              <a:t>µ-</a:t>
            </a:r>
            <a:r>
              <a:rPr lang="en-US" sz="3000" dirty="0" err="1">
                <a:solidFill>
                  <a:schemeClr val="tx1"/>
                </a:solidFill>
                <a:latin typeface="ML-Aathira" pitchFamily="82" charset="0"/>
              </a:rPr>
              <a:t>iw</a:t>
            </a:r>
            <a:endParaRPr lang="en-US" sz="3000" dirty="0">
              <a:solidFill>
                <a:srgbClr val="FF000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192</Words>
  <Application>Microsoft Office PowerPoint</Application>
  <PresentationFormat>On-screen Show (4:3)</PresentationFormat>
  <Paragraphs>79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202</cp:revision>
  <dcterms:created xsi:type="dcterms:W3CDTF">2012-01-18T04:19:31Z</dcterms:created>
  <dcterms:modified xsi:type="dcterms:W3CDTF">2013-10-31T04:08:41Z</dcterms:modified>
</cp:coreProperties>
</file>